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sldIdLst>
    <p:sldId id="256" r:id="rId2"/>
    <p:sldId id="280" r:id="rId3"/>
    <p:sldId id="281" r:id="rId4"/>
    <p:sldId id="265" r:id="rId5"/>
    <p:sldId id="307" r:id="rId6"/>
    <p:sldId id="309" r:id="rId7"/>
    <p:sldId id="300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70422-D115-4805-B2FA-E7E521FFD405}" type="datetimeFigureOut">
              <a:rPr lang="es-ES" smtClean="0"/>
              <a:pPr/>
              <a:t>05/04/2020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BF6F3-C353-4274-B0AC-610DF6B69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26A3-46E5-411F-AF27-6F49CCAF5B24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96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7043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0902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6070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54872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668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547-8264-4F1D-AE09-1D8E15F29CF1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40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CE79-860E-4A8D-B86C-4729F12B2F2B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10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A364-8959-43E9-8AC4-4D8C8599F06E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0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C996-4BF4-4DE7-B98F-79B45110C4D0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5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36D6-0A83-40E7-99D0-CC6180C6AC43}" type="datetime1">
              <a:rPr lang="es-ES" smtClean="0"/>
              <a:t>05/04/2020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3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4EA-4769-4545-B3E3-3D1B5A78682A}" type="datetime1">
              <a:rPr lang="es-ES" smtClean="0"/>
              <a:t>05/04/2020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34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8287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8EF5-500A-431C-9E1F-8AFFF7FD02BB}" type="datetime1">
              <a:rPr lang="es-ES" smtClean="0"/>
              <a:t>05/04/2020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4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11E1A-A297-4AB0-89E4-2894F9EE940C}" type="datetime1">
              <a:rPr lang="es-ES" smtClean="0"/>
              <a:t>05/04/2020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56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2E273-EEE4-4649-A745-2847995C2476}" type="datetime1">
              <a:rPr lang="es-ES" smtClean="0"/>
              <a:t>05/04/2020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1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A4CCF-AF99-4F45-BC37-D998440F22B8}" type="datetime1">
              <a:rPr lang="es-ES" smtClean="0"/>
              <a:t>05/04/2020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B5EA07F-82A3-41C4-84B5-CD71967704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6040760" cy="1656184"/>
          </a:xfrm>
        </p:spPr>
        <p:txBody>
          <a:bodyPr>
            <a:noAutofit/>
          </a:bodyPr>
          <a:lstStyle/>
          <a:p>
            <a:r>
              <a:rPr lang="es-ES" sz="44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Sustantivos, artículos y adjetivos.</a:t>
            </a:r>
            <a:r>
              <a:rPr lang="es-ES" sz="4400" b="1" i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es-ES" sz="4400" b="1" i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3 Imagen" descr="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24944"/>
            <a:ext cx="1860666" cy="2963044"/>
          </a:xfrm>
          <a:prstGeom prst="rect">
            <a:avLst/>
          </a:prstGeom>
        </p:spPr>
      </p:pic>
      <p:pic>
        <p:nvPicPr>
          <p:cNvPr id="1026" name="Picture 2" descr="Pin e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599927"/>
            <a:ext cx="2741661" cy="31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88436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411760" y="764704"/>
            <a:ext cx="3386337" cy="803176"/>
          </a:xfrm>
        </p:spPr>
        <p:txBody>
          <a:bodyPr/>
          <a:lstStyle/>
          <a:p>
            <a:r>
              <a:rPr lang="es-CL" dirty="0" smtClean="0"/>
              <a:t>Los Sustantivos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67544" y="1580135"/>
            <a:ext cx="6912768" cy="1944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 la palabra que nombra personas, animales, plantas, objetos.</a:t>
            </a:r>
          </a:p>
        </p:txBody>
      </p:sp>
      <p:pic>
        <p:nvPicPr>
          <p:cNvPr id="2050" name="Picture 2" descr="Gif animados con movimiento de niños estudiando - Imagu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524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fesora en d en Profesores - GIF Animado | REY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0" y="3232688"/>
            <a:ext cx="1800200" cy="16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irafa - gif.ov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71" y="3287669"/>
            <a:ext cx="1905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▷ Girasole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91" y="3103797"/>
            <a:ext cx="1352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esas en Mesas - GIF Animado | REY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50" y="326647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97760" y="5093807"/>
            <a:ext cx="11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Profesora  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2843808" y="547441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Jirafa 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5420866" y="546313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Girasol 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7092280" y="451055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Mesa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70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04807" y="116632"/>
            <a:ext cx="8219256" cy="5636699"/>
          </a:xfrm>
        </p:spPr>
        <p:txBody>
          <a:bodyPr>
            <a:normAutofit/>
          </a:bodyPr>
          <a:lstStyle/>
          <a:p>
            <a:r>
              <a:rPr lang="es-PE" sz="2800" u="sng" dirty="0" smtClean="0">
                <a:solidFill>
                  <a:schemeClr val="accent4">
                    <a:lumMod val="75000"/>
                  </a:schemeClr>
                </a:solidFill>
              </a:rPr>
              <a:t>Sustantivo común</a:t>
            </a:r>
          </a:p>
          <a:p>
            <a:pPr marL="0" indent="0" algn="just">
              <a:buNone/>
            </a:pPr>
            <a:r>
              <a:rPr lang="es-PE" sz="2400" dirty="0" smtClean="0">
                <a:solidFill>
                  <a:schemeClr val="accent4">
                    <a:lumMod val="75000"/>
                  </a:schemeClr>
                </a:solidFill>
              </a:rPr>
              <a:t>Nombra a todos aquellos de una misma especie.</a:t>
            </a:r>
          </a:p>
          <a:p>
            <a:pPr marL="0" indent="0" algn="just">
              <a:buNone/>
            </a:pPr>
            <a:r>
              <a:rPr lang="es-PE" sz="2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s-PE" sz="2400" dirty="0" smtClean="0">
                <a:solidFill>
                  <a:schemeClr val="accent4">
                    <a:lumMod val="75000"/>
                  </a:schemeClr>
                </a:solidFill>
              </a:rPr>
              <a:t>Ej.: rubí, mantel, avenida, país, alumno, río.</a:t>
            </a:r>
          </a:p>
          <a:p>
            <a:pPr marL="0" indent="0" algn="just">
              <a:buNone/>
            </a:pPr>
            <a:endParaRPr lang="es-PE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PE" sz="28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s-PE" sz="28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PE" sz="2800" u="sng" dirty="0" smtClean="0">
                <a:solidFill>
                  <a:schemeClr val="accent4">
                    <a:lumMod val="75000"/>
                  </a:schemeClr>
                </a:solidFill>
              </a:rPr>
              <a:t>Sustantivo propio</a:t>
            </a:r>
          </a:p>
          <a:p>
            <a:pPr marL="0" indent="0" algn="just">
              <a:buNone/>
            </a:pPr>
            <a:r>
              <a:rPr lang="es-PE" sz="2400" dirty="0" smtClean="0">
                <a:solidFill>
                  <a:schemeClr val="accent4">
                    <a:lumMod val="75000"/>
                  </a:schemeClr>
                </a:solidFill>
              </a:rPr>
              <a:t>Nombra al sustantivo individualizándolo de la especie.</a:t>
            </a:r>
          </a:p>
          <a:p>
            <a:pPr marL="0" indent="0" algn="just">
              <a:buNone/>
            </a:pPr>
            <a:r>
              <a:rPr lang="es-PE" sz="24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s-PE" sz="2400" dirty="0" smtClean="0">
                <a:solidFill>
                  <a:schemeClr val="accent4">
                    <a:lumMod val="75000"/>
                  </a:schemeClr>
                </a:solidFill>
              </a:rPr>
              <a:t>ej.: Nicole, Araucanía, Lautaro, Chile, Arancibi</a:t>
            </a:r>
            <a:r>
              <a:rPr lang="es-PE" sz="2400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s-PE" sz="2400" dirty="0" smtClean="0">
                <a:solidFill>
                  <a:schemeClr val="accent4">
                    <a:lumMod val="75000"/>
                  </a:schemeClr>
                </a:solidFill>
              </a:rPr>
              <a:t>, etc.</a:t>
            </a:r>
            <a:endParaRPr lang="es-PE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Rubí, la piedra preciosa para la protecciónCosas de Lujo | Piedra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2" y="1727545"/>
            <a:ext cx="1752129" cy="140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ntel y servilletas Caprifolia - Les Tissages du Sole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05" y="1702851"/>
            <a:ext cx="1973745" cy="16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es de stock de Alumno, ilustraciones de Alumno sin royaltie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816025" cy="114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ío Yeso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69" y="1909672"/>
            <a:ext cx="1974494" cy="14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sta pequeña de 6 años es nombrada la niña más bonita del mu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5" y="4900936"/>
            <a:ext cx="1440160" cy="170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istoriadechile #Chile #Lautaro #mapuches | Cultura mapuch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94" y="4839819"/>
            <a:ext cx="1256544" cy="17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giones de Chile - Wikipedia, la enciclopedia lib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2" y="4817300"/>
            <a:ext cx="987247" cy="17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árboles | Gifs, Animales y mascotas, Imagenes animad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11" y="76472"/>
            <a:ext cx="15049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63" y="3902892"/>
            <a:ext cx="5602065" cy="19642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63" y="1119460"/>
            <a:ext cx="5962105" cy="1949500"/>
          </a:xfrm>
          <a:prstGeom prst="rect">
            <a:avLst/>
          </a:prstGeom>
        </p:spPr>
      </p:pic>
      <p:pic>
        <p:nvPicPr>
          <p:cNvPr id="4100" name="Picture 4" descr="Arbol | Vectores, Fotos de Stock y PSD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78" y="2092648"/>
            <a:ext cx="2760241" cy="14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▷ Niños y Niñas: Imágenes Animadas, Gifs y Animaciones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9769"/>
            <a:ext cx="1552325" cy="13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ina GIF - Find &amp; Share on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03" y="5085136"/>
            <a:ext cx="1139427" cy="142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2012" y="477014"/>
            <a:ext cx="3231386" cy="57572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E" b="1" u="sng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EL ADJETIVO</a:t>
            </a:r>
            <a:endParaRPr lang="es-PE" b="1" u="sng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1412776"/>
            <a:ext cx="676875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Expresa </a:t>
            </a:r>
            <a:r>
              <a:rPr lang="es-PE" sz="4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características o propiedades atribuidas a un </a:t>
            </a:r>
            <a:r>
              <a:rPr lang="es-PE" sz="4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sustantivo.</a:t>
            </a:r>
          </a:p>
        </p:txBody>
      </p:sp>
      <p:pic>
        <p:nvPicPr>
          <p:cNvPr id="5122" name="Picture 2" descr="Palabra y emoción: El adjetivo- Damos forma a nuestros personaj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2369"/>
            <a:ext cx="571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S CREACIONES 2018: Ojo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561"/>
            <a:ext cx="2472209" cy="177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E" b="1" dirty="0" smtClean="0"/>
              <a:t>Clases de Adjetivos</a:t>
            </a:r>
            <a:endParaRPr lang="es-PE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5005536"/>
          </a:xfrm>
        </p:spPr>
        <p:txBody>
          <a:bodyPr>
            <a:normAutofit/>
          </a:bodyPr>
          <a:lstStyle/>
          <a:p>
            <a:pPr algn="just"/>
            <a:r>
              <a:rPr lang="es-PE" sz="2800" i="1" u="sng" dirty="0" smtClean="0"/>
              <a:t>Adjetivos calificativos.</a:t>
            </a:r>
            <a:endParaRPr lang="es-PE" sz="2800" u="sng" dirty="0" smtClean="0"/>
          </a:p>
          <a:p>
            <a:pPr marL="0" indent="0" algn="just">
              <a:buNone/>
            </a:pPr>
            <a:endParaRPr lang="es-PE" sz="2800" dirty="0" smtClean="0"/>
          </a:p>
          <a:p>
            <a:pPr marL="0" indent="0" algn="just">
              <a:buNone/>
            </a:pPr>
            <a:r>
              <a:rPr lang="es-PE" sz="2800" dirty="0" smtClean="0"/>
              <a:t>Cuando modifica un sustantivo señalando la cualidad del mismo.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PE" sz="2800" dirty="0" smtClean="0"/>
              <a:t>	Ej.: Niños </a:t>
            </a:r>
            <a:r>
              <a:rPr lang="es-PE" sz="2800" dirty="0" smtClean="0">
                <a:solidFill>
                  <a:srgbClr val="00B0F0"/>
                </a:solidFill>
              </a:rPr>
              <a:t>(</a:t>
            </a:r>
            <a:r>
              <a:rPr lang="es-PE" sz="2800" dirty="0" err="1" smtClean="0">
                <a:solidFill>
                  <a:srgbClr val="00B0F0"/>
                </a:solidFill>
              </a:rPr>
              <a:t>sust</a:t>
            </a:r>
            <a:r>
              <a:rPr lang="es-PE" sz="2800" dirty="0" smtClean="0">
                <a:solidFill>
                  <a:srgbClr val="00B0F0"/>
                </a:solidFill>
              </a:rPr>
              <a:t>.) </a:t>
            </a:r>
            <a:r>
              <a:rPr lang="es-PE" sz="2800" dirty="0" smtClean="0"/>
              <a:t>inteligentes </a:t>
            </a:r>
            <a:r>
              <a:rPr lang="es-PE" sz="2800" dirty="0" smtClean="0">
                <a:solidFill>
                  <a:srgbClr val="FF0000"/>
                </a:solidFill>
              </a:rPr>
              <a:t>(</a:t>
            </a:r>
            <a:r>
              <a:rPr lang="es-PE" sz="2800" dirty="0" err="1" smtClean="0">
                <a:solidFill>
                  <a:srgbClr val="FF0000"/>
                </a:solidFill>
              </a:rPr>
              <a:t>adj</a:t>
            </a:r>
            <a:r>
              <a:rPr lang="es-PE" sz="2800" dirty="0" smtClean="0">
                <a:solidFill>
                  <a:srgbClr val="FF0000"/>
                </a:solidFill>
              </a:rPr>
              <a:t>. </a:t>
            </a:r>
            <a:r>
              <a:rPr lang="es-PE" sz="2800" dirty="0" err="1" smtClean="0">
                <a:solidFill>
                  <a:srgbClr val="FF0000"/>
                </a:solidFill>
              </a:rPr>
              <a:t>Calif</a:t>
            </a:r>
            <a:r>
              <a:rPr lang="es-PE" sz="2800" dirty="0" smtClean="0">
                <a:solidFill>
                  <a:srgbClr val="FF0000"/>
                </a:solidFill>
              </a:rPr>
              <a:t>.)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PE" sz="2800" dirty="0"/>
              <a:t> </a:t>
            </a:r>
            <a:r>
              <a:rPr lang="es-PE" sz="2800" dirty="0" smtClean="0"/>
              <a:t>        Calles </a:t>
            </a:r>
            <a:r>
              <a:rPr lang="es-PE" sz="2800" dirty="0" smtClean="0">
                <a:solidFill>
                  <a:srgbClr val="00B0F0"/>
                </a:solidFill>
              </a:rPr>
              <a:t>(</a:t>
            </a:r>
            <a:r>
              <a:rPr lang="es-PE" sz="2800" dirty="0" err="1" smtClean="0">
                <a:solidFill>
                  <a:srgbClr val="00B0F0"/>
                </a:solidFill>
              </a:rPr>
              <a:t>sust</a:t>
            </a:r>
            <a:r>
              <a:rPr lang="es-PE" sz="2800" dirty="0" smtClean="0">
                <a:solidFill>
                  <a:srgbClr val="00B0F0"/>
                </a:solidFill>
              </a:rPr>
              <a:t>.) </a:t>
            </a:r>
            <a:r>
              <a:rPr lang="es-PE" sz="2800" dirty="0" smtClean="0"/>
              <a:t>húmedas </a:t>
            </a:r>
            <a:r>
              <a:rPr lang="es-PE" sz="2800" dirty="0" smtClean="0">
                <a:solidFill>
                  <a:srgbClr val="FF0000"/>
                </a:solidFill>
              </a:rPr>
              <a:t>(</a:t>
            </a:r>
            <a:r>
              <a:rPr lang="es-PE" sz="2800" dirty="0" err="1" smtClean="0">
                <a:solidFill>
                  <a:srgbClr val="FF0000"/>
                </a:solidFill>
              </a:rPr>
              <a:t>adj</a:t>
            </a:r>
            <a:r>
              <a:rPr lang="es-PE" sz="2800" dirty="0" smtClean="0">
                <a:solidFill>
                  <a:srgbClr val="FF0000"/>
                </a:solidFill>
              </a:rPr>
              <a:t>. </a:t>
            </a:r>
            <a:r>
              <a:rPr lang="es-PE" sz="2800" dirty="0" err="1" smtClean="0">
                <a:solidFill>
                  <a:srgbClr val="FF0000"/>
                </a:solidFill>
              </a:rPr>
              <a:t>Calif</a:t>
            </a:r>
            <a:r>
              <a:rPr lang="es-PE" sz="2800" dirty="0" smtClean="0">
                <a:solidFill>
                  <a:srgbClr val="FF0000"/>
                </a:solidFill>
              </a:rPr>
              <a:t>.)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s-PE" sz="2800" dirty="0"/>
              <a:t>	</a:t>
            </a:r>
            <a:r>
              <a:rPr lang="es-PE" sz="2800" dirty="0" smtClean="0"/>
              <a:t>	Conciencia </a:t>
            </a:r>
            <a:r>
              <a:rPr lang="es-PE" sz="2800" dirty="0">
                <a:solidFill>
                  <a:srgbClr val="00B0F0"/>
                </a:solidFill>
              </a:rPr>
              <a:t>(</a:t>
            </a:r>
            <a:r>
              <a:rPr lang="es-PE" sz="2800" dirty="0" err="1">
                <a:solidFill>
                  <a:srgbClr val="00B0F0"/>
                </a:solidFill>
              </a:rPr>
              <a:t>sust</a:t>
            </a:r>
            <a:r>
              <a:rPr lang="es-PE" sz="2800" dirty="0">
                <a:solidFill>
                  <a:srgbClr val="00B0F0"/>
                </a:solidFill>
              </a:rPr>
              <a:t>.) </a:t>
            </a:r>
            <a:r>
              <a:rPr lang="es-PE" sz="2800" dirty="0" smtClean="0"/>
              <a:t>tranquila </a:t>
            </a:r>
            <a:r>
              <a:rPr lang="es-PE" sz="2800" dirty="0">
                <a:solidFill>
                  <a:srgbClr val="FF0000"/>
                </a:solidFill>
              </a:rPr>
              <a:t>(</a:t>
            </a:r>
            <a:r>
              <a:rPr lang="es-PE" sz="2800" dirty="0" err="1">
                <a:solidFill>
                  <a:srgbClr val="FF0000"/>
                </a:solidFill>
              </a:rPr>
              <a:t>adj</a:t>
            </a:r>
            <a:r>
              <a:rPr lang="es-PE" sz="2800" dirty="0">
                <a:solidFill>
                  <a:srgbClr val="FF0000"/>
                </a:solidFill>
              </a:rPr>
              <a:t>. </a:t>
            </a:r>
            <a:r>
              <a:rPr lang="es-PE" sz="2800" dirty="0" err="1">
                <a:solidFill>
                  <a:srgbClr val="FF0000"/>
                </a:solidFill>
              </a:rPr>
              <a:t>Calif</a:t>
            </a:r>
            <a:r>
              <a:rPr lang="es-PE" sz="2800" dirty="0" smtClean="0">
                <a:solidFill>
                  <a:srgbClr val="FF0000"/>
                </a:solidFill>
              </a:rPr>
              <a:t>.)</a:t>
            </a:r>
            <a:endParaRPr lang="es-P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10478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A07F-82A3-41C4-84B5-CD71967704E0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047806" cy="53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7975798" cy="54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1150</TotalTime>
  <Words>64</Words>
  <Application>Microsoft Office PowerPoint</Application>
  <PresentationFormat>Presentación en pantalla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Times New Roman</vt:lpstr>
      <vt:lpstr>Trebuchet MS</vt:lpstr>
      <vt:lpstr>Wingdings 3</vt:lpstr>
      <vt:lpstr>Faceta</vt:lpstr>
      <vt:lpstr>Sustantivos, artículos y adjetivos. </vt:lpstr>
      <vt:lpstr>Los Sustantivos </vt:lpstr>
      <vt:lpstr>Presentación de PowerPoint</vt:lpstr>
      <vt:lpstr>Presentación de PowerPoint</vt:lpstr>
      <vt:lpstr>EL ADJETIVO</vt:lpstr>
      <vt:lpstr>Clases de Adjetivos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SUSTANTIVOS</dc:title>
  <dc:creator>Maria</dc:creator>
  <cp:lastModifiedBy>NICOLE</cp:lastModifiedBy>
  <cp:revision>144</cp:revision>
  <dcterms:created xsi:type="dcterms:W3CDTF">2011-10-26T08:52:58Z</dcterms:created>
  <dcterms:modified xsi:type="dcterms:W3CDTF">2020-04-05T21:59:09Z</dcterms:modified>
</cp:coreProperties>
</file>